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sldIdLst>
    <p:sldId id="309" r:id="rId2"/>
    <p:sldId id="359" r:id="rId3"/>
    <p:sldId id="336" r:id="rId4"/>
    <p:sldId id="363" r:id="rId5"/>
    <p:sldId id="361" r:id="rId6"/>
    <p:sldId id="370" r:id="rId7"/>
    <p:sldId id="365" r:id="rId8"/>
    <p:sldId id="339" r:id="rId9"/>
    <p:sldId id="366" r:id="rId10"/>
    <p:sldId id="348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683" autoAdjust="0"/>
  </p:normalViewPr>
  <p:slideViewPr>
    <p:cSldViewPr>
      <p:cViewPr varScale="1">
        <p:scale>
          <a:sx n="63" d="100"/>
          <a:sy n="63" d="100"/>
        </p:scale>
        <p:origin x="6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C5C1-66C9-4F3D-90DF-163101B045E7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D17DE-E42A-4B77-92D1-477AB356BE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36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17DE-E42A-4B77-92D1-477AB356BE7C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311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17DE-E42A-4B77-92D1-477AB356BE7C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73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17DE-E42A-4B77-92D1-477AB356BE7C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822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37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5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89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71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1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4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713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79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00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05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20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41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54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4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90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24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2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555776" y="1340768"/>
            <a:ext cx="5904656" cy="317373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Inwestycje zrealizowane  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Gminie Bytów 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budżetu obywatelskiego  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2020</a:t>
            </a:r>
          </a:p>
        </p:txBody>
      </p:sp>
    </p:spTree>
    <p:extLst>
      <p:ext uri="{BB962C8B-B14F-4D97-AF65-F5344CB8AC3E}">
        <p14:creationId xmlns:p14="http://schemas.microsoft.com/office/powerpoint/2010/main" val="330179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051720" y="2492896"/>
            <a:ext cx="6600451" cy="2262781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269276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20880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Zagospodarowanie działki 165/3 w Gostkowie </a:t>
            </a:r>
            <a:b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cele rekreacyjne – część II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932040" y="1223120"/>
            <a:ext cx="3816424" cy="501419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 realizacji inwestycji: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Czyszczenie rowu    melioracyjnego.  </a:t>
            </a:r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Zagospodarowanie placu zielenią urządzoną, w tym:</a:t>
            </a:r>
          </a:p>
          <a:p>
            <a:pPr marL="2651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zdjęcie warstwy darni,</a:t>
            </a:r>
          </a:p>
          <a:p>
            <a:pPr marL="2651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nawiezienie ziemi,</a:t>
            </a:r>
          </a:p>
          <a:p>
            <a:pPr marL="2651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zagęszczenie warstwy  wegetacyjnej,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-wykonanie nawierzchni trawiastej,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-wykonanie </a:t>
            </a:r>
            <a:r>
              <a:rPr lang="pl-PL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nasadzeń</a:t>
            </a: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wg koncepcji.</a:t>
            </a:r>
          </a:p>
          <a:p>
            <a:pPr marL="266700" indent="-2667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1.190,00 + 44.949,60 =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46.139,60 zł.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09.03.2020r. - 02.09.2020r.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78470" y="5445224"/>
            <a:ext cx="4253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HYDROMEL Zakład Usług Melioracyjnych,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Bincze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Stolarnia SOLO Jerzy Lass, Dąbrówka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3E6B8E3-EBD5-4B53-8638-ACB59718C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397" y="1296144"/>
            <a:ext cx="2267744" cy="1700808"/>
          </a:xfrm>
          <a:prstGeom prst="rect">
            <a:avLst/>
          </a:prstGeo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F29F0155-EC4A-4439-BB4F-BE47DDA6CF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7379" y="1547782"/>
            <a:ext cx="2013098" cy="1509823"/>
          </a:xfr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62008C7-BA15-4352-8D83-2780FBFF4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6" y="3184790"/>
            <a:ext cx="1803356" cy="135251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C40F0BA-2594-4565-8321-8E369EAC7C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06" y="3468976"/>
            <a:ext cx="2067863" cy="15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7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20880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oświetlenia drogowego w Rzepnicy </a:t>
            </a:r>
            <a:b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ul. Liliowa 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067944" y="1106488"/>
            <a:ext cx="4392488" cy="426672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 realizacji inwestycji:</a:t>
            </a:r>
          </a:p>
          <a:p>
            <a:pPr marL="266700" indent="-2667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</a:t>
            </a:r>
            <a:r>
              <a:rPr lang="pl-PL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pracowanie projektu budowlanego.</a:t>
            </a:r>
          </a:p>
          <a:p>
            <a:pPr marL="266700" indent="-2667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Ul. Liliowa - b</a:t>
            </a:r>
            <a:r>
              <a:rPr lang="pl-PL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udowa 7 szt. słupów oświetlenia wraz z oprawą i linią kablową. </a:t>
            </a:r>
          </a:p>
          <a:p>
            <a:pPr marL="266700" indent="-26670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2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7.642,43 zł.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Listopad 2020 r.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3940" y="5653697"/>
            <a:ext cx="5904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 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Zakład Projektowania i Wykonawstwa Elektrycznego EL-ROM Roman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Mański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Bytowie, </a:t>
            </a:r>
          </a:p>
          <a:p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Instalacje Elektryczne Łukasz Markiewicz w Bytowie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1513DAA-ABDB-4B0D-8526-F2AAA7171F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1994" y="1618394"/>
            <a:ext cx="98797" cy="80414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F5EC868-3D3B-48BA-831B-08CE0223C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451" y="1798875"/>
            <a:ext cx="326060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4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6391" y="188640"/>
            <a:ext cx="7988017" cy="1195337"/>
          </a:xfrm>
        </p:spPr>
        <p:txBody>
          <a:bodyPr>
            <a:normAutofit/>
          </a:bodyPr>
          <a:lstStyle/>
          <a:p>
            <a:pPr algn="just"/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odcinka drogi w Mądrzechowie </a:t>
            </a:r>
            <a:b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ul. Jaworowa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716016" y="1880481"/>
            <a:ext cx="3744416" cy="4068799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 realizacji inwestycji: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Zakup i ułożenie 713 szt. betonowych płyt Jumbo na odcinku drogi gminnej ul. Jaworowej </a:t>
            </a:r>
            <a:br>
              <a:rPr lang="pl-PL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Mądrzechowie.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49.988,43 zł.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Lipiec 2020 r.</a:t>
            </a:r>
          </a:p>
          <a:p>
            <a:pPr>
              <a:buFontTx/>
              <a:buChar char="-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3568" y="5656838"/>
            <a:ext cx="43204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 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Przedsiębiorstwo Robót Specjalistycznych REWERS Agnieszka </a:t>
            </a:r>
            <a:b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Wojciech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Formela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Bożepole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Wielkie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F391F43-6606-4149-AD91-B460D04ED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578" y="1922562"/>
            <a:ext cx="3717034" cy="27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5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6391" y="188640"/>
            <a:ext cx="8276049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Nawodnienie boiska, budowa wiaty i spowalniacza oraz doposażenie placu zabaw w Bytowie </a:t>
            </a:r>
            <a:b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osiedle Jeziorki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13981" y="1340768"/>
            <a:ext cx="4176464" cy="5158927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3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 realizacji inwestycji: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Wykonanie robót polegających na wykonaniu nawodnienia boiska sportowego, budowie wiaty rekreacyjnej dla organizacji spotkań mieszkańców, montaż spowalniacza ulicznego,  doposażenie placu zabaw.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Zadanie obejmuje wykonanie: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1.Budowa przyłącza wodociągowego do boiska sportowego przy ul. Twardowskiego.</a:t>
            </a:r>
          </a:p>
          <a:p>
            <a:pPr marL="266700" indent="-2667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Nawodnienie boiska sportowego.</a:t>
            </a:r>
          </a:p>
          <a:p>
            <a:pPr marL="266700" indent="-2667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Budowa wiaty rekreacyjnej przy </a:t>
            </a:r>
            <a:b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M. Dąbrowskiej.</a:t>
            </a:r>
          </a:p>
          <a:p>
            <a:pPr marL="266700" indent="-2667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Montaż spowalniacza na ul. </a:t>
            </a:r>
            <a:r>
              <a:rPr lang="pl-PL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M.Dąbrowskiej</a:t>
            </a: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66700" indent="-2667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Doposażenie placu zabaw – belka do ćwiczenia równowagi i mini karuzela.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45.579,99 zł.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26.03.2020r. – 10.12.2020r.</a:t>
            </a:r>
          </a:p>
          <a:p>
            <a:pPr>
              <a:buFontTx/>
              <a:buChar char="-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9708" y="4434959"/>
            <a:ext cx="44263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Wodociągi Miejskie Spółka z o.o. w Bytowie.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Automatyczne Systemy Nawadniające Juliusz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Kotlicki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Bytów.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Usługi Ogólnobudowlane Mariusz Kleina,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Rolity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Produkcja i Eksploatacja Kruszywa FORMELA, Linia.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AVIS S.C. Ekologiczne Place Zabaw, Lublin.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E97F5DB-2C25-4E29-9176-F62370409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5" y="1741364"/>
            <a:ext cx="2237743" cy="167830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DB51E9C-6CE5-422C-9E14-50FEDB892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0148" y="2052976"/>
            <a:ext cx="2492896" cy="18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1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82A2FD-8BDB-4A3D-ADFE-6E0F14D2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84" y="358444"/>
            <a:ext cx="7850832" cy="1126340"/>
          </a:xfrm>
        </p:spPr>
        <p:txBody>
          <a:bodyPr>
            <a:normAutofit fontScale="9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Zagospodarowanie terenu wokół remizy OSP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stawu p-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poż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 Pomysku Wielkim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703E06F-18E2-4686-A36A-0B6014FBEB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1" y="1498449"/>
            <a:ext cx="1778793" cy="2371725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8C4553-388E-4711-A2CA-5FE2A0842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8" y="1772816"/>
            <a:ext cx="3818383" cy="446107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A53010"/>
              </a:buClr>
              <a:buNone/>
            </a:pPr>
            <a:r>
              <a:rPr lang="pl-PL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 realizacji inwestycji:  </a:t>
            </a:r>
          </a:p>
          <a:p>
            <a:pPr marL="180975" lvl="0" indent="-180975" algn="just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None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Wykonanie ogrodzenia stawu przeciwpożarowego.</a:t>
            </a:r>
          </a:p>
          <a:p>
            <a:pPr marL="180975" lvl="0" indent="-180975" algn="just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None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2.Przebudowa wjazdu do remizy OSP.</a:t>
            </a:r>
          </a:p>
          <a:p>
            <a:pPr marL="180975" lvl="0" indent="-180975" algn="just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None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3.Wykonanie i montaż masztów flagowych. </a:t>
            </a:r>
          </a:p>
          <a:p>
            <a:pPr marL="180975" lvl="0" indent="-180975" algn="just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None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4.Zasiew trawy.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pl-PL" sz="17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pl-PL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pl-PL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49.989,00 zł.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pl-PL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pl-PL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07.04.2020r. – 15.05.2020r.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1E0E06D-0FE3-44F6-8A48-7B698389B1F7}"/>
              </a:ext>
            </a:extLst>
          </p:cNvPr>
          <p:cNvSpPr/>
          <p:nvPr/>
        </p:nvSpPr>
        <p:spPr>
          <a:xfrm>
            <a:off x="671373" y="5581724"/>
            <a:ext cx="360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PHU Jacek Łangowski, Pomysk Wielki.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8F2C996-17BD-4344-9319-22B4F694D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2" y="2348880"/>
            <a:ext cx="203169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6391" y="188641"/>
            <a:ext cx="8204041" cy="1088168"/>
          </a:xfrm>
        </p:spPr>
        <p:txBody>
          <a:bodyPr>
            <a:normAutofit fontScale="90000"/>
          </a:bodyPr>
          <a:lstStyle/>
          <a:p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oświetlenia drogowego w Dąbiu </a:t>
            </a:r>
            <a:b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Świątkowie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148064" y="1124745"/>
            <a:ext cx="3739544" cy="453209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 realizacji inwestycji:  </a:t>
            </a:r>
          </a:p>
          <a:p>
            <a:pPr marL="266700" indent="-2667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1.Opracowanie projektu budowlanego.</a:t>
            </a:r>
          </a:p>
          <a:p>
            <a:pPr marL="266700" indent="-2667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</a:t>
            </a:r>
            <a:r>
              <a:rPr lang="pl-PL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udowa 2 szt. słupów oświetlenia wraz z oprawą i linią kablową </a:t>
            </a:r>
            <a:br>
              <a:rPr lang="pl-PL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pasie drogi nr 38/5 </a:t>
            </a:r>
            <a:br>
              <a:rPr lang="pl-PL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miejscowości Świątkowo. </a:t>
            </a:r>
          </a:p>
          <a:p>
            <a:pPr marL="266700" indent="-2667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Z</a:t>
            </a:r>
            <a:r>
              <a:rPr lang="pl-PL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akup i montaż 4 szt. słupów oświetleniowych przy ciągu pieszo – rowerowym w Dąbiu</a:t>
            </a:r>
            <a:r>
              <a:rPr lang="pl-PL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27.460,96 zł.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Wrzesień 2020 </a:t>
            </a: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</a:p>
          <a:p>
            <a:pPr>
              <a:buFontTx/>
              <a:buChar char="-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8012" y="4748897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Zakład Projektowania </a:t>
            </a:r>
            <a:b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Wykonawstwa Elektrycznego </a:t>
            </a:r>
            <a:b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EL-ROM Roman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Mański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Bytowie.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Instalacje Elektryczne Łukasz Markiewicz w Bytowie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2E2888-D0F2-44C6-91F7-BC99204EA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2" y="1484784"/>
            <a:ext cx="370363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4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982" y="116632"/>
            <a:ext cx="8504481" cy="899592"/>
          </a:xfrm>
        </p:spPr>
        <p:txBody>
          <a:bodyPr>
            <a:normAutofit fontScale="90000"/>
          </a:bodyPr>
          <a:lstStyle/>
          <a:p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placu zabaw dla dzieci w Bytowie przy </a:t>
            </a:r>
            <a:b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ul. Gryfa Pomorskiego (Rodzinne Ogrody Działkowe)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860032" y="1348582"/>
            <a:ext cx="3888432" cy="46727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 realizacji inwestycji:  </a:t>
            </a:r>
          </a:p>
          <a:p>
            <a:pPr marL="177800" indent="-177800" algn="just">
              <a:spcBef>
                <a:spcPts val="0"/>
              </a:spcBef>
              <a:buNone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1.Dostawa i montaż urządzeń zabawowych:</a:t>
            </a:r>
          </a:p>
          <a:p>
            <a:pPr marL="177800" indent="87313" algn="just">
              <a:spcBef>
                <a:spcPts val="0"/>
              </a:spcBef>
              <a:buNone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huśtawka podwójna, </a:t>
            </a:r>
          </a:p>
          <a:p>
            <a:pPr marL="177800" indent="87313" algn="just">
              <a:spcBef>
                <a:spcPts val="0"/>
              </a:spcBef>
              <a:buNone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karuzela tarczowa, </a:t>
            </a:r>
          </a:p>
          <a:p>
            <a:pPr marL="177800" indent="87313" algn="just">
              <a:spcBef>
                <a:spcPts val="0"/>
              </a:spcBef>
              <a:buNone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czworobok linowy, </a:t>
            </a:r>
          </a:p>
          <a:p>
            <a:pPr marL="177800" indent="87313" algn="just">
              <a:spcBef>
                <a:spcPts val="0"/>
              </a:spcBef>
              <a:buNone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zjazd linowy, </a:t>
            </a:r>
          </a:p>
          <a:p>
            <a:pPr marL="177800" indent="87313" algn="just">
              <a:spcBef>
                <a:spcPts val="0"/>
              </a:spcBef>
              <a:buNone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zestaw zabawowy nr 3.</a:t>
            </a:r>
          </a:p>
          <a:p>
            <a:pPr marL="177800" indent="-177800" algn="just">
              <a:spcBef>
                <a:spcPts val="0"/>
              </a:spcBef>
              <a:buNone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Zakup i dostawa 3 ławek stalowych bez oparcia. </a:t>
            </a:r>
          </a:p>
          <a:p>
            <a:pPr marL="0" indent="0">
              <a:spcBef>
                <a:spcPts val="0"/>
              </a:spcBef>
              <a:buNone/>
            </a:pP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l-PL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46.783,44 zł.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04.03.2020r. – 21.05.2020r.</a:t>
            </a:r>
          </a:p>
          <a:p>
            <a:pPr>
              <a:buFontTx/>
              <a:buChar char="-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4072" y="5633953"/>
            <a:ext cx="44639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AVIS S.C. Ekologiczne Place Zabaw, Lublin,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KOSZ-BET Sebastian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Borkows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Bydgoszcz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E16D797-BD95-4907-92B0-6FB2A5C15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0" y="1348582"/>
            <a:ext cx="2599807" cy="194985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24D7948-3C88-4951-B603-E049F7CED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0" y="3415517"/>
            <a:ext cx="3347864" cy="22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6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983" y="116632"/>
            <a:ext cx="8360466" cy="899592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Doświetlenie ul. Polnej i doposażenie placu zabaw ul. Nad Borują w Bytowie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309147" y="1196752"/>
            <a:ext cx="4439317" cy="41044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 realizacji inwestycji: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Budowa słupów oświetlenia wraz </a:t>
            </a:r>
            <a:br>
              <a:rPr lang="pl-PL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oprawą szt. 12 w pasie drogi ul. Polnej w Bytowie.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Z</a:t>
            </a:r>
            <a:r>
              <a:rPr lang="pl-PL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akup huśtawki podwójnej metalowej oraz wykonanie pawilonu ogrodowego wraz z montażem ul. Nad Borują w Bytowie.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pl-PL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l-PL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29.941,44 zł. + 6.888,00 = 36.829,44 zł.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07.03.2019r. – w realizacji.</a:t>
            </a:r>
          </a:p>
          <a:p>
            <a:pPr>
              <a:buFontTx/>
              <a:buChar char="-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1560" y="5799511"/>
            <a:ext cx="6959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Instalacje Elektryczne Łukasz Markiewicz w Bytowie. 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AVIS Ekologiczne Place Zabaw w Lublinie. 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Zakład Ślusarski Zbigniew Masternak w Bytowie.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432980-8F0E-4693-A85D-C70FA0C1B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18" y="3415154"/>
            <a:ext cx="2296932" cy="229693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8545403-1669-4C65-846F-EFBCCA8D0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0" y="1317584"/>
            <a:ext cx="2572228" cy="19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7267</TotalTime>
  <Words>781</Words>
  <Application>Microsoft Office PowerPoint</Application>
  <PresentationFormat>Pokaz na ekranie (4:3)</PresentationFormat>
  <Paragraphs>132</Paragraphs>
  <Slides>10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Smuga</vt:lpstr>
      <vt:lpstr>Inwestycje zrealizowane   w Gminie Bytów  w ramach budżetu obywatelskiego   w roku 2020</vt:lpstr>
      <vt:lpstr>Zagospodarowanie działki 165/3 w Gostkowie  na cele rekreacyjne – część II </vt:lpstr>
      <vt:lpstr>Budowa oświetlenia drogowego w Rzepnicy  ul. Liliowa  </vt:lpstr>
      <vt:lpstr>Budowa odcinka drogi w Mądrzechowie  ul. Jaworowa</vt:lpstr>
      <vt:lpstr>Nawodnienie boiska, budowa wiaty i spowalniacza oraz doposażenie placu zabaw w Bytowie  osiedle Jeziorki</vt:lpstr>
      <vt:lpstr>Zagospodarowanie terenu wokół remizy OSP  i stawu p-poż. w Pomysku Wielkim</vt:lpstr>
      <vt:lpstr>Budowa oświetlenia drogowego w Dąbiu  i Świątkowie</vt:lpstr>
      <vt:lpstr>Budowa placu zabaw dla dzieci w Bytowie przy  ul. Gryfa Pomorskiego (Rodzinne Ogrody Działkowe)</vt:lpstr>
      <vt:lpstr>Doświetlenie ul. Polnej i doposażenie placu zabaw ul. Nad Borują w Bytowie </vt:lpstr>
      <vt:lpstr>Dziękujemy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p_marmolowski</dc:creator>
  <cp:lastModifiedBy>wybory</cp:lastModifiedBy>
  <cp:revision>624</cp:revision>
  <cp:lastPrinted>2018-03-23T12:06:51Z</cp:lastPrinted>
  <dcterms:modified xsi:type="dcterms:W3CDTF">2021-03-23T08:31:12Z</dcterms:modified>
</cp:coreProperties>
</file>