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4"/>
  </p:notesMasterIdLst>
  <p:sldIdLst>
    <p:sldId id="309" r:id="rId2"/>
    <p:sldId id="306" r:id="rId3"/>
    <p:sldId id="350" r:id="rId4"/>
    <p:sldId id="351" r:id="rId5"/>
    <p:sldId id="352" r:id="rId6"/>
    <p:sldId id="353" r:id="rId7"/>
    <p:sldId id="349" r:id="rId8"/>
    <p:sldId id="336" r:id="rId9"/>
    <p:sldId id="338" r:id="rId10"/>
    <p:sldId id="339" r:id="rId11"/>
    <p:sldId id="340" r:id="rId12"/>
    <p:sldId id="348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83" autoAdjust="0"/>
  </p:normalViewPr>
  <p:slideViewPr>
    <p:cSldViewPr>
      <p:cViewPr varScale="1">
        <p:scale>
          <a:sx n="105" d="100"/>
          <a:sy n="105" d="100"/>
        </p:scale>
        <p:origin x="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C5C1-66C9-4F3D-90DF-163101B045E7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D17DE-E42A-4B77-92D1-477AB356BE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36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17DE-E42A-4B77-92D1-477AB356BE7C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39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17DE-E42A-4B77-92D1-477AB356BE7C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05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37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5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89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71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1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4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713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79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00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05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20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41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54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4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90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24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23.03.2018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2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555776" y="1340768"/>
            <a:ext cx="5904656" cy="317373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Inwestycje zrealizowane  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Gminie Bytów 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budżetu obywatelskiego  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2017</a:t>
            </a:r>
          </a:p>
        </p:txBody>
      </p:sp>
    </p:spTree>
    <p:extLst>
      <p:ext uri="{BB962C8B-B14F-4D97-AF65-F5344CB8AC3E}">
        <p14:creationId xmlns:p14="http://schemas.microsoft.com/office/powerpoint/2010/main" val="330179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983" y="116632"/>
            <a:ext cx="8360466" cy="899592"/>
          </a:xfrm>
        </p:spPr>
        <p:txBody>
          <a:bodyPr>
            <a:normAutofit fontScale="90000"/>
          </a:bodyPr>
          <a:lstStyle/>
          <a:p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Dostawa, rozmieszczenie i montaż urządzeń sportowo – rekreacyjnych na Osiedlu Jeziorki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1060"/>
            <a:ext cx="3380493" cy="162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176465" cy="56543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dostawa elementów rekreacyjnych: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kosz do koszykówki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betonowe kosze na śmieci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ławki parkowe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stojak na rowery 4 stanowiskowy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stół betonowy do ping-ponga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stół betonowy – szachy i chińczyk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zjazd linowy z podestem	</a:t>
            </a:r>
          </a:p>
          <a:p>
            <a:pPr>
              <a:spcBef>
                <a:spcPts val="0"/>
              </a:spcBef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ciągów komunikacyjnych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wykonanie ścieżek żwirowych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obrukowanie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miejsca pod ławki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obrukowanie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miejsca pod kosz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do koszykówki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0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99 466,00 zł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12.07.2017r.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-12.09.2017r.</a:t>
            </a:r>
          </a:p>
          <a:p>
            <a:pPr>
              <a:buFontTx/>
              <a:buChar char="-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1626" y="5301208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RESCHLER Leszek Reszka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3" y="3212976"/>
            <a:ext cx="3312369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96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983" y="116632"/>
            <a:ext cx="7856410" cy="899592"/>
          </a:xfrm>
        </p:spPr>
        <p:txBody>
          <a:bodyPr>
            <a:normAutofit fontScale="90000"/>
          </a:bodyPr>
          <a:lstStyle/>
          <a:p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Dostawa, rozmieszczenie i montaż urządzeń sportowo – rekreacyjnych w Gostkowie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9" y="1304709"/>
            <a:ext cx="3751621" cy="1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860032" y="1131620"/>
            <a:ext cx="3672408" cy="545353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wybrukowanie terenu pod montaż urządzeń: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nawierzchnie z kostki brukowej śrutowanej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obrzeża betonowe</a:t>
            </a:r>
          </a:p>
          <a:p>
            <a:pPr>
              <a:spcBef>
                <a:spcPts val="0"/>
              </a:spcBef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dostawa elementów zielonej siłowni i zabawowych: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orbitrek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podwójny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narciarz podwójny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wyciąg górny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orbitrek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wioślarz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ławki parkowe z oparciem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huśtawka ważka – pieski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bujak - motor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0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62 370,84 zł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17.07.2017r.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-17.08.2017r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5575" y="570430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ARGON Klaudiusz Półtorak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8" y="3507095"/>
            <a:ext cx="3751621" cy="196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702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051720" y="2492896"/>
            <a:ext cx="6600451" cy="2262781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69276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894" y="116632"/>
            <a:ext cx="7467600" cy="1026368"/>
          </a:xfrm>
        </p:spPr>
        <p:txBody>
          <a:bodyPr>
            <a:normAutofit/>
          </a:bodyPr>
          <a:lstStyle/>
          <a:p>
            <a:pPr lvl="0"/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oświetlenia drogowego </a:t>
            </a:r>
            <a:b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miejscowości Rzepnica</a:t>
            </a:r>
          </a:p>
        </p:txBody>
      </p:sp>
      <p:pic>
        <p:nvPicPr>
          <p:cNvPr id="3074" name="Picture 2" descr="C:\Users\p_marmolowski\Desktop\Aneta\20171120_094633 oświetlenie rzepnic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80042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148064" y="1556791"/>
            <a:ext cx="3456384" cy="48309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Efekty realizacji inwestycji:</a:t>
            </a:r>
          </a:p>
          <a:p>
            <a:pPr lvl="0">
              <a:spcBef>
                <a:spcPts val="0"/>
              </a:spcBef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linii kablowej oświetlenia</a:t>
            </a:r>
          </a:p>
          <a:p>
            <a:pPr lvl="0">
              <a:spcBef>
                <a:spcPts val="0"/>
              </a:spcBef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słupów oświetlenia wraz z oprawą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ul. Kubusia Puchatka szt. 4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ul. Tulipanowa szt. 12</a:t>
            </a:r>
          </a:p>
          <a:p>
            <a:pPr>
              <a:spcBef>
                <a:spcPts val="0"/>
              </a:spcBef>
              <a:buNone/>
            </a:pPr>
            <a:endParaRPr lang="pl-PL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>
              <a:spcBef>
                <a:spcPts val="0"/>
              </a:spcBef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93 039,04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zł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05.10.2017r. – 30.11.2017r.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39552" y="5517232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Usługowy Zakład Instalatorstwa Elektrycznego Jerzy Kucharski </a:t>
            </a:r>
          </a:p>
        </p:txBody>
      </p:sp>
    </p:spTree>
    <p:extLst>
      <p:ext uri="{BB962C8B-B14F-4D97-AF65-F5344CB8AC3E}">
        <p14:creationId xmlns:p14="http://schemas.microsoft.com/office/powerpoint/2010/main" val="133564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4988"/>
            <a:ext cx="7467600" cy="1143000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oświetlenia drogowego </a:t>
            </a:r>
            <a:b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miejscowości Gostkowo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86" y="1340768"/>
            <a:ext cx="3804299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148064" y="1268760"/>
            <a:ext cx="3456384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Efekty realizacji inwestycji:</a:t>
            </a:r>
          </a:p>
          <a:p>
            <a:pPr lvl="0">
              <a:spcBef>
                <a:spcPts val="0"/>
              </a:spcBef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linii kablowej oświetlenia</a:t>
            </a:r>
          </a:p>
          <a:p>
            <a:pPr lvl="0">
              <a:spcBef>
                <a:spcPts val="0"/>
              </a:spcBef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słupów oświetlenia wraz z oprawą szt. 6</a:t>
            </a:r>
          </a:p>
          <a:p>
            <a:pPr lvl="0">
              <a:spcBef>
                <a:spcPts val="0"/>
              </a:spcBef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>
              <a:spcBef>
                <a:spcPts val="0"/>
              </a:spcBef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25 298,67 zł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14.09.2017r. – 30.11.2017r.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83568" y="5347473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ELEKTROKOMPLEKS Wojciech Wroński</a:t>
            </a:r>
          </a:p>
        </p:txBody>
      </p:sp>
    </p:spTree>
    <p:extLst>
      <p:ext uri="{BB962C8B-B14F-4D97-AF65-F5344CB8AC3E}">
        <p14:creationId xmlns:p14="http://schemas.microsoft.com/office/powerpoint/2010/main" val="298178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62457"/>
            <a:ext cx="7683624" cy="1394261"/>
          </a:xfrm>
        </p:spPr>
        <p:txBody>
          <a:bodyPr>
            <a:noAutofit/>
          </a:bodyPr>
          <a:lstStyle/>
          <a:p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oświetlenia drogowego </a:t>
            </a:r>
            <a:b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Pomysku Wielkim i Pomysku Małym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5767"/>
            <a:ext cx="3237408" cy="35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779119" y="1710246"/>
            <a:ext cx="3657600" cy="402936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Efekty realizacji inwestycji:</a:t>
            </a:r>
          </a:p>
          <a:p>
            <a:pPr lvl="0">
              <a:spcBef>
                <a:spcPts val="0"/>
              </a:spcBef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linii kablowej oświetlenia</a:t>
            </a:r>
          </a:p>
          <a:p>
            <a:pPr lvl="0">
              <a:spcBef>
                <a:spcPts val="0"/>
              </a:spcBef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słupów oświetlenia wraz z oprawą szt. 9</a:t>
            </a:r>
          </a:p>
          <a:p>
            <a:pPr lvl="0">
              <a:spcBef>
                <a:spcPts val="0"/>
              </a:spcBef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>
              <a:spcBef>
                <a:spcPts val="0"/>
              </a:spcBef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98 609,55 zł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05.10.2017r. – 30.11.2017r.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07281" y="5301282"/>
            <a:ext cx="471991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buFont typeface="Wingdings"/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ELEKTROKOMPLEKS Wojciech Wroński</a:t>
            </a:r>
          </a:p>
        </p:txBody>
      </p:sp>
    </p:spTree>
    <p:extLst>
      <p:ext uri="{BB962C8B-B14F-4D97-AF65-F5344CB8AC3E}">
        <p14:creationId xmlns:p14="http://schemas.microsoft.com/office/powerpoint/2010/main" val="364727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12307"/>
            <a:ext cx="7467600" cy="1143000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oświetlenia drogowego </a:t>
            </a:r>
            <a:b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pasie pieszo – rowerowym w Dąbiu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60" y="1540280"/>
            <a:ext cx="3816424" cy="371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114846" y="1540280"/>
            <a:ext cx="3354015" cy="44982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Efekty realizacji inwestycji:</a:t>
            </a:r>
          </a:p>
          <a:p>
            <a:pPr lvl="0">
              <a:spcBef>
                <a:spcPts val="0"/>
              </a:spcBef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linii kablowej oświetlenia</a:t>
            </a:r>
          </a:p>
          <a:p>
            <a:pPr lvl="0">
              <a:spcBef>
                <a:spcPts val="0"/>
              </a:spcBef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słupów oświetlenia wraz z oprawą szt. 8</a:t>
            </a:r>
          </a:p>
          <a:p>
            <a:pPr lvl="0">
              <a:spcBef>
                <a:spcPts val="0"/>
              </a:spcBef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>
              <a:spcBef>
                <a:spcPts val="0"/>
              </a:spcBef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66 940,00 zł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08.11.2017r. – 20.12.2017r.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03737" y="5589240"/>
            <a:ext cx="4632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Fotowoltaika Polska Łukasz Markiewicz </a:t>
            </a:r>
          </a:p>
        </p:txBody>
      </p:sp>
    </p:spTree>
    <p:extLst>
      <p:ext uri="{BB962C8B-B14F-4D97-AF65-F5344CB8AC3E}">
        <p14:creationId xmlns:p14="http://schemas.microsoft.com/office/powerpoint/2010/main" val="116021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2405"/>
            <a:ext cx="7467600" cy="1143000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oświetlenia drogowego </a:t>
            </a:r>
            <a:b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miejscowości Udorpie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657600" cy="352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zawartości 4"/>
          <p:cNvSpPr>
            <a:spLocks noGrp="1"/>
          </p:cNvSpPr>
          <p:nvPr>
            <p:ph sz="half" idx="2"/>
          </p:nvPr>
        </p:nvSpPr>
        <p:spPr>
          <a:xfrm>
            <a:off x="5004048" y="1412776"/>
            <a:ext cx="36576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Efekty realizacji inwestycji:</a:t>
            </a:r>
          </a:p>
          <a:p>
            <a:pPr lvl="0">
              <a:spcBef>
                <a:spcPts val="0"/>
              </a:spcBef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linii kablowej oświetlenia</a:t>
            </a:r>
          </a:p>
          <a:p>
            <a:pPr lvl="0">
              <a:spcBef>
                <a:spcPts val="0"/>
              </a:spcBef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 słupów oświetlenia wraz z oprawą szt. 11</a:t>
            </a:r>
          </a:p>
          <a:p>
            <a:pPr marL="0" lvl="0" indent="0">
              <a:spcBef>
                <a:spcPts val="0"/>
              </a:spcBef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>
              <a:spcBef>
                <a:spcPts val="0"/>
              </a:spcBef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83 280,67 zł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05.10.2017r. – 30.11.2017r.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96011" y="5425750"/>
            <a:ext cx="4560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</a:t>
            </a:r>
          </a:p>
          <a:p>
            <a:pPr>
              <a:buFont typeface="Wingdings"/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RESCHLER Leszek Reszka </a:t>
            </a:r>
          </a:p>
        </p:txBody>
      </p:sp>
    </p:spTree>
    <p:extLst>
      <p:ext uri="{BB962C8B-B14F-4D97-AF65-F5344CB8AC3E}">
        <p14:creationId xmlns:p14="http://schemas.microsoft.com/office/powerpoint/2010/main" val="200105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56594" y="116632"/>
            <a:ext cx="6259622" cy="1008112"/>
          </a:xfrm>
        </p:spPr>
        <p:txBody>
          <a:bodyPr>
            <a:noAutofit/>
          </a:bodyPr>
          <a:lstStyle/>
          <a:p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Remont odcinka drogi gminnej </a:t>
            </a:r>
            <a:b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miejscowości Ząbinowice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932040" y="1556792"/>
            <a:ext cx="316835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Efekty realizacji inwestycji: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Wykonanie nawierzchni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mieszanki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mineralno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bitumicznej warstwy 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wiążącej grubość 4 cm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pow. 990 m</a:t>
            </a:r>
            <a:r>
              <a:rPr lang="pl-P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       nawierzchni z kruszywa.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Łączna długość 1000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4F81BD"/>
              </a:buClr>
              <a:buSzTx/>
              <a:buNone/>
            </a:pPr>
            <a:endParaRPr lang="pl-PL" sz="20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4F81BD"/>
              </a:buClr>
              <a:buSzTx/>
              <a:buNone/>
            </a:pPr>
            <a:r>
              <a:rPr lang="pl-PL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 marL="0" lvl="0" indent="0">
              <a:spcBef>
                <a:spcPts val="0"/>
              </a:spcBef>
              <a:buClr>
                <a:srgbClr val="4F81BD"/>
              </a:buClr>
              <a:buSzTx/>
              <a:buNone/>
            </a:pPr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99 516,00 zł</a:t>
            </a: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22.09.2017 r. - 23.10.2017r.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148064" y="4758809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4F81BD"/>
              </a:buClr>
            </a:pPr>
            <a:r>
              <a:rPr lang="pl-PL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611560" y="580526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4F81BD"/>
              </a:buClr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Wykonawca: </a:t>
            </a:r>
            <a:b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Firma „</a:t>
            </a:r>
            <a:r>
              <a:rPr lang="pl-PL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Lemar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Leszek Bigus</a:t>
            </a:r>
            <a:endParaRPr lang="pl-PL" sz="20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p_marmolowski\Desktop\Aneta\IMG_20180319_145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5697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2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20880" cy="936104"/>
          </a:xfrm>
        </p:spPr>
        <p:txBody>
          <a:bodyPr>
            <a:normAutofit fontScale="90000"/>
          </a:bodyPr>
          <a:lstStyle/>
          <a:p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Dostawa, rozmieszczenie i montaż urządzeń sportowo – rekreacyjnych w Dąbiu</a:t>
            </a:r>
          </a:p>
        </p:txBody>
      </p:sp>
      <p:pic>
        <p:nvPicPr>
          <p:cNvPr id="4098" name="Picture 2" descr="\\192.168.2.55\Osmiornica\osmiornica\wydzial_wi\a_rosinska\foto b.o. 2017\Dąbie ściezka 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3" y="1412776"/>
            <a:ext cx="323452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118472" cy="561662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Ścieżka pieszo – rowerowa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dostawa elementów zielonej siłowni:</a:t>
            </a:r>
          </a:p>
          <a:p>
            <a:pPr marL="447675" indent="0">
              <a:lnSpc>
                <a:spcPct val="120000"/>
              </a:lnSpc>
              <a:spcBef>
                <a:spcPts val="0"/>
              </a:spcBef>
              <a:buNone/>
              <a:tabLst>
                <a:tab pos="900113" algn="l"/>
              </a:tabLst>
            </a:pP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biegacz i </a:t>
            </a:r>
            <a:r>
              <a:rPr lang="pl-P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orbitrek</a:t>
            </a:r>
            <a:endParaRPr lang="pl-PL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0">
              <a:lnSpc>
                <a:spcPct val="120000"/>
              </a:lnSpc>
              <a:spcBef>
                <a:spcPts val="0"/>
              </a:spcBef>
              <a:buNone/>
              <a:tabLst>
                <a:tab pos="900113" algn="l"/>
              </a:tabLst>
            </a:pP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wyciąg i krzesło</a:t>
            </a:r>
          </a:p>
          <a:p>
            <a:pPr marL="447675" indent="0">
              <a:lnSpc>
                <a:spcPct val="120000"/>
              </a:lnSpc>
              <a:spcBef>
                <a:spcPts val="0"/>
              </a:spcBef>
              <a:buNone/>
              <a:tabLst>
                <a:tab pos="900113" algn="l"/>
              </a:tabLst>
            </a:pP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surfer</a:t>
            </a: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twister</a:t>
            </a:r>
          </a:p>
          <a:p>
            <a:pPr marL="447675" indent="0">
              <a:lnSpc>
                <a:spcPct val="120000"/>
              </a:lnSpc>
              <a:spcBef>
                <a:spcPts val="0"/>
              </a:spcBef>
              <a:buNone/>
              <a:tabLst>
                <a:tab pos="900113" algn="l"/>
              </a:tabLst>
            </a:pP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poręcze i drążek</a:t>
            </a:r>
          </a:p>
          <a:p>
            <a:pPr marL="447675" indent="0">
              <a:lnSpc>
                <a:spcPct val="120000"/>
              </a:lnSpc>
              <a:spcBef>
                <a:spcPts val="0"/>
              </a:spcBef>
              <a:buNone/>
              <a:tabLst>
                <a:tab pos="900113" algn="l"/>
              </a:tabLst>
            </a:pP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ławki parkowe</a:t>
            </a:r>
          </a:p>
          <a:p>
            <a:pPr marL="447675" indent="0">
              <a:lnSpc>
                <a:spcPct val="120000"/>
              </a:lnSpc>
              <a:spcBef>
                <a:spcPts val="0"/>
              </a:spcBef>
              <a:buNone/>
              <a:tabLst>
                <a:tab pos="1077913" algn="l"/>
              </a:tabLst>
            </a:pP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kosze na śmieci	</a:t>
            </a:r>
            <a:b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stojaki na rowery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4F81BD"/>
              </a:buClr>
              <a:buNone/>
            </a:pPr>
            <a:r>
              <a:rPr lang="pl-PL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 zabaw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4F81BD"/>
              </a:buClr>
              <a:buNone/>
            </a:pPr>
            <a:r>
              <a:rPr lang="pl-PL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dostawa elementów zielonej siłowni:</a:t>
            </a:r>
          </a:p>
          <a:p>
            <a:pPr marL="0" indent="447675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biegacz i </a:t>
            </a:r>
            <a:r>
              <a:rPr lang="pl-P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orbitrek</a:t>
            </a:r>
            <a:endParaRPr lang="pl-PL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surfer</a:t>
            </a: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twister</a:t>
            </a:r>
          </a:p>
          <a:p>
            <a:pPr marL="0" indent="447675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wyciąg i krzesło</a:t>
            </a:r>
          </a:p>
          <a:p>
            <a:pPr marL="0" indent="447675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poręcze i drążek</a:t>
            </a:r>
          </a:p>
          <a:p>
            <a:pPr marL="0" indent="0">
              <a:buClr>
                <a:srgbClr val="4F81BD"/>
              </a:buClr>
              <a:buNone/>
            </a:pPr>
            <a:endParaRPr lang="pl-PL" sz="4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45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 </a:t>
            </a:r>
            <a:r>
              <a:rPr lang="pl-PL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32 533,50 zł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4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18.07.2017r.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-18.08.2017r.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69552" y="5229200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Park Sp. z o.o. – Sp. k.</a:t>
            </a:r>
          </a:p>
        </p:txBody>
      </p:sp>
    </p:spTree>
    <p:extLst>
      <p:ext uri="{BB962C8B-B14F-4D97-AF65-F5344CB8AC3E}">
        <p14:creationId xmlns:p14="http://schemas.microsoft.com/office/powerpoint/2010/main" val="218844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6391" y="188640"/>
            <a:ext cx="7988017" cy="1001237"/>
          </a:xfrm>
        </p:spPr>
        <p:txBody>
          <a:bodyPr>
            <a:normAutofit fontScale="90000"/>
          </a:bodyPr>
          <a:lstStyle/>
          <a:p>
            <a:r>
              <a:rPr lang="pl-PL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Dostawa, rozmieszczenie i montaż urządzeń sportowo – rekreacyjnych w Udorpie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139952" y="1556792"/>
            <a:ext cx="4320480" cy="43924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Efekty realizacji inwestycji: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dostawa elementów zielonej siłowni:</a:t>
            </a:r>
          </a:p>
          <a:p>
            <a:pPr>
              <a:spcBef>
                <a:spcPts val="0"/>
              </a:spcBef>
              <a:buFontTx/>
              <a:buChar char="-"/>
              <a:tabLst>
                <a:tab pos="723900" algn="l"/>
              </a:tabLst>
            </a:pP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orbitrek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tabLst>
                <a:tab pos="723900" algn="l"/>
              </a:tabLst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biegacz</a:t>
            </a:r>
          </a:p>
          <a:p>
            <a:pPr>
              <a:spcBef>
                <a:spcPts val="0"/>
              </a:spcBef>
              <a:buFontTx/>
              <a:buChar char="-"/>
              <a:tabLst>
                <a:tab pos="723900" algn="l"/>
              </a:tabLst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rowerek</a:t>
            </a:r>
          </a:p>
          <a:p>
            <a:pPr>
              <a:spcBef>
                <a:spcPts val="0"/>
              </a:spcBef>
              <a:buFontTx/>
              <a:buChar char="-"/>
              <a:tabLst>
                <a:tab pos="723900" algn="l"/>
              </a:tabLst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ławeczka + prostownik pleców</a:t>
            </a:r>
          </a:p>
          <a:p>
            <a:pPr>
              <a:spcBef>
                <a:spcPts val="0"/>
              </a:spcBef>
              <a:buFontTx/>
              <a:buChar char="-"/>
              <a:tabLst>
                <a:tab pos="723900" algn="l"/>
              </a:tabLst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prasa ręczna – wyciąg dolny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0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zadania: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12 470,10 zł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 realizacji: 18.07.2017r.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-18.08.2017r.</a:t>
            </a:r>
          </a:p>
          <a:p>
            <a:pPr>
              <a:buFontTx/>
              <a:buChar char="-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9552" y="5301208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HERKULES Syska Ryszard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89E482E-8A5B-4FEA-949C-C0F5F4DA5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408" y="1969427"/>
            <a:ext cx="3877148" cy="290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02443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6069</TotalTime>
  <Words>373</Words>
  <Application>Microsoft Office PowerPoint</Application>
  <PresentationFormat>Pokaz na ekranie (4:3)</PresentationFormat>
  <Paragraphs>155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Smuga</vt:lpstr>
      <vt:lpstr>Inwestycje zrealizowane   w Gminie Bytów  w ramach budżetu obywatelskiego   w roku 2017</vt:lpstr>
      <vt:lpstr>Budowa oświetlenia drogowego  w miejscowości Rzepnica</vt:lpstr>
      <vt:lpstr>Budowa oświetlenia drogowego  w miejscowości Gostkowo</vt:lpstr>
      <vt:lpstr>Budowa oświetlenia drogowego  w Pomysku Wielkim i Pomysku Małym</vt:lpstr>
      <vt:lpstr>Budowa oświetlenia drogowego  w pasie pieszo – rowerowym w Dąbiu</vt:lpstr>
      <vt:lpstr>Budowa oświetlenia drogowego  w miejscowości Udorpie</vt:lpstr>
      <vt:lpstr>Remont odcinka drogi gminnej  w miejscowości Ząbinowice</vt:lpstr>
      <vt:lpstr>Dostawa, rozmieszczenie i montaż urządzeń sportowo – rekreacyjnych w Dąbiu</vt:lpstr>
      <vt:lpstr>Dostawa, rozmieszczenie i montaż urządzeń sportowo – rekreacyjnych w Udorpie</vt:lpstr>
      <vt:lpstr>Dostawa, rozmieszczenie i montaż urządzeń sportowo – rekreacyjnych na Osiedlu Jeziorki</vt:lpstr>
      <vt:lpstr>Dostawa, rozmieszczenie i montaż urządzeń sportowo – rekreacyjnych w Gostkowie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p_marmolowski</dc:creator>
  <cp:lastModifiedBy>b_cybula</cp:lastModifiedBy>
  <cp:revision>514</cp:revision>
  <cp:lastPrinted>2018-03-23T12:06:51Z</cp:lastPrinted>
  <dcterms:modified xsi:type="dcterms:W3CDTF">2018-03-23T13:48:22Z</dcterms:modified>
</cp:coreProperties>
</file>