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309" r:id="rId2"/>
    <p:sldId id="298" r:id="rId3"/>
    <p:sldId id="303" r:id="rId4"/>
    <p:sldId id="306" r:id="rId5"/>
    <p:sldId id="308" r:id="rId6"/>
    <p:sldId id="321" r:id="rId7"/>
    <p:sldId id="320" r:id="rId8"/>
    <p:sldId id="319" r:id="rId9"/>
    <p:sldId id="322" r:id="rId10"/>
    <p:sldId id="323" r:id="rId11"/>
  </p:sldIdLst>
  <p:sldSz cx="9144000" cy="6858000" type="screen4x3"/>
  <p:notesSz cx="6735763" cy="98694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555776" y="2492896"/>
            <a:ext cx="6172200" cy="2021610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Inwestycje Zrealizowane  w Gminie Bytów w ramach budżetu obywatelskiego  na rok 2016</a:t>
            </a:r>
          </a:p>
        </p:txBody>
      </p:sp>
    </p:spTree>
    <p:extLst>
      <p:ext uri="{BB962C8B-B14F-4D97-AF65-F5344CB8AC3E}">
        <p14:creationId xmlns:p14="http://schemas.microsoft.com/office/powerpoint/2010/main" val="330179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83963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Przebudowa istniejącej drogi polegająca    na wykonaniu nawierzchni z kostki brukowej na ul. Naruszewicza w Bytowie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5148064" y="1484784"/>
            <a:ext cx="3600400" cy="4433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u="sng" dirty="0">
                <a:latin typeface="Arial" pitchFamily="34" charset="0"/>
                <a:cs typeface="Arial" pitchFamily="34" charset="0"/>
              </a:rPr>
              <a:t>Efekty realizacji inwestycji:</a:t>
            </a:r>
          </a:p>
          <a:p>
            <a:pPr lvl="0"/>
            <a:r>
              <a:rPr lang="pl-PL" sz="2000" dirty="0"/>
              <a:t>nawierzchnia z kostki brukowej o powierzchni   ok. 700 m</a:t>
            </a:r>
            <a:r>
              <a:rPr lang="pl-PL" sz="2000" baseline="30000" dirty="0"/>
              <a:t>2</a:t>
            </a:r>
            <a:r>
              <a:rPr lang="pl-PL" sz="2000" dirty="0"/>
              <a:t> i długości 150mb.</a:t>
            </a:r>
            <a:endParaRPr lang="pl-PL" sz="2000" baseline="30000" dirty="0"/>
          </a:p>
          <a:p>
            <a:pPr marL="0" lvl="0" indent="0">
              <a:buNone/>
            </a:pPr>
            <a:endParaRPr lang="pl-PL" sz="2000" u="sng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l-PL" sz="2000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82 733,30</a:t>
            </a:r>
            <a:r>
              <a:rPr lang="pl-PL" sz="2000" dirty="0"/>
              <a:t> 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zł</a:t>
            </a:r>
          </a:p>
          <a:p>
            <a:pPr marL="0" indent="0">
              <a:spcBef>
                <a:spcPts val="400"/>
              </a:spcBef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Termin realizacji:  </a:t>
            </a:r>
          </a:p>
          <a:p>
            <a:pPr marL="0" indent="0">
              <a:buNone/>
            </a:pPr>
            <a:r>
              <a:rPr lang="pl-PL" sz="1800" dirty="0"/>
              <a:t>22.04.2016r. – 24.06.2016r.</a:t>
            </a:r>
            <a:endParaRPr lang="pl-PL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5374332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Przedsiębiorstwo Drogowe Roman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Jereczek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680520" cy="3887212"/>
          </a:xfrm>
        </p:spPr>
      </p:pic>
    </p:spTree>
    <p:extLst>
      <p:ext uri="{BB962C8B-B14F-4D97-AF65-F5344CB8AC3E}">
        <p14:creationId xmlns:p14="http://schemas.microsoft.com/office/powerpoint/2010/main" val="118971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Modernizacja drogi gminnej                            w miejscowości Mokrzyn w gminie Bytów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932040" y="1988840"/>
            <a:ext cx="3888432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Efekty realizacji inwestycji: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droga z nawierzchni bitumicznej wraz z naprawą poboczy o długości ok. 900mb i powierzchni 2800m</a:t>
            </a:r>
            <a:r>
              <a:rPr lang="pl-P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2000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	96 952,5</a:t>
            </a:r>
            <a:r>
              <a:rPr lang="pl-PL" sz="2000" b="1" dirty="0"/>
              <a:t>6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zł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1520" y="5445224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Przedsiębiorstwo Drogowe Roman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Jereczek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7"/>
            <a:ext cx="4680520" cy="4007177"/>
          </a:xfrm>
        </p:spPr>
      </p:pic>
      <p:sp>
        <p:nvSpPr>
          <p:cNvPr id="3" name="Prostokąt 2"/>
          <p:cNvSpPr/>
          <p:nvPr/>
        </p:nvSpPr>
        <p:spPr>
          <a:xfrm>
            <a:off x="4991808" y="4869160"/>
            <a:ext cx="2960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Termin realizacji: </a:t>
            </a:r>
          </a:p>
          <a:p>
            <a:pPr>
              <a:buFont typeface="Wingdings"/>
              <a:buNone/>
            </a:pPr>
            <a:r>
              <a:rPr lang="pl-PL" dirty="0"/>
              <a:t>22.04.2016r. - 6.07.2016r. </a:t>
            </a:r>
          </a:p>
        </p:txBody>
      </p:sp>
    </p:spTree>
    <p:extLst>
      <p:ext uri="{BB962C8B-B14F-4D97-AF65-F5344CB8AC3E}">
        <p14:creationId xmlns:p14="http://schemas.microsoft.com/office/powerpoint/2010/main" val="424562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Budowa, remont chodnika w pasie ulicy Racławickiej w Bytowie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860032" y="1556792"/>
            <a:ext cx="3428454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Efekty realizacji inwestycji:</a:t>
            </a:r>
          </a:p>
          <a:p>
            <a:pPr lvl="0"/>
            <a:r>
              <a:rPr lang="pl-PL" sz="2000" dirty="0"/>
              <a:t>nawierzchnia chodnika    z kostki brukowej betonowej o powierzchni ok. 750m</a:t>
            </a:r>
            <a:r>
              <a:rPr lang="pl-PL" sz="2000" baseline="30000" dirty="0"/>
              <a:t>2  </a:t>
            </a:r>
            <a:r>
              <a:rPr lang="pl-PL" sz="2000" dirty="0"/>
              <a:t>i długości      ok. 500mb.</a:t>
            </a:r>
          </a:p>
          <a:p>
            <a:pPr marL="0" lvl="0" indent="0">
              <a:buNone/>
            </a:pPr>
            <a:endParaRPr lang="pl-PL" sz="2000" dirty="0"/>
          </a:p>
          <a:p>
            <a:pPr>
              <a:buNone/>
            </a:pPr>
            <a:r>
              <a:rPr lang="pl-PL" sz="2000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100" b="1" dirty="0">
                <a:latin typeface="Arial" pitchFamily="34" charset="0"/>
                <a:cs typeface="Arial" pitchFamily="34" charset="0"/>
              </a:rPr>
              <a:t>99 118,49</a:t>
            </a:r>
            <a:r>
              <a:rPr lang="pl-PL" sz="2000" dirty="0"/>
              <a:t>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 zł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72728" y="5229200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Wykonawcy: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Przedsiębiorstwo Drogowe Roman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Jereczek</a:t>
            </a:r>
            <a:r>
              <a:rPr lang="pl-PL" dirty="0">
                <a:latin typeface="Arial" pitchFamily="34" charset="0"/>
                <a:cs typeface="Arial" pitchFamily="34" charset="0"/>
              </a:rPr>
              <a:t>, Zakład Robót Drogowych „ DOMEL”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330824" cy="3528392"/>
          </a:xfrm>
        </p:spPr>
      </p:pic>
      <p:sp>
        <p:nvSpPr>
          <p:cNvPr id="3" name="Prostokąt 2"/>
          <p:cNvSpPr/>
          <p:nvPr/>
        </p:nvSpPr>
        <p:spPr>
          <a:xfrm>
            <a:off x="493204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Termin realizacji: </a:t>
            </a:r>
          </a:p>
          <a:p>
            <a:r>
              <a:rPr lang="pl-PL" dirty="0"/>
              <a:t>22.04.2016r. – 30.09.2016r.</a:t>
            </a:r>
          </a:p>
        </p:txBody>
      </p:sp>
    </p:spTree>
    <p:extLst>
      <p:ext uri="{BB962C8B-B14F-4D97-AF65-F5344CB8AC3E}">
        <p14:creationId xmlns:p14="http://schemas.microsoft.com/office/powerpoint/2010/main" val="133564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Budowa oświetlenia drogowego                 ul. Leśna w Udorpiu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0" y="1628800"/>
            <a:ext cx="3816424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Efekty realizacji inwestycji:</a:t>
            </a:r>
          </a:p>
          <a:p>
            <a:pPr lvl="0"/>
            <a:r>
              <a:rPr lang="pl-PL" sz="2000" dirty="0"/>
              <a:t>sporządzenie projektu budowlanego                          wraz z uzyskaniem pozwolenia na budowę oświetlenia;</a:t>
            </a:r>
          </a:p>
          <a:p>
            <a:pPr lvl="0"/>
            <a:r>
              <a:rPr lang="pl-PL" sz="2000" dirty="0"/>
              <a:t>wybudowanie oświetlenia ulicznego, montaż 14 lamp.</a:t>
            </a:r>
          </a:p>
          <a:p>
            <a:pPr marL="0" lvl="0" indent="0">
              <a:buNone/>
            </a:pPr>
            <a:r>
              <a:rPr lang="pl-PL" sz="2000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	         </a:t>
            </a:r>
            <a:r>
              <a:rPr lang="pl-PL" sz="2000" b="1" dirty="0"/>
              <a:t>65 000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,00 zł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18792" y="5161456"/>
            <a:ext cx="5953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Termin realizacji: 29.02.2016r. - 2.11.2016r.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„GREKS” Usługowy Zakład Instalatorstwa Elektrycznego i Elektromechaniki Grzegorz Rycko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506" y="1688807"/>
            <a:ext cx="3772475" cy="36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37301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Zagospodarowanie terenu przeznaczonego pod plac sportowo - rekreacyjny na osiedlu Jeziorki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499992" y="1600200"/>
            <a:ext cx="4176464" cy="45651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Efekty realizacji inwestycji: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elementów zielonej siłowni (biegacz,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poręcze równoległe z drabinką, ławeczkę do brzuszków z prasą nożną,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orbitrek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 rowerek);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urządzeń zabawkowych (tor przeszkód, park linowy, piramidę linową, podwójny zestaw dwóch wież z tunelem              i zjeżdżalnią, zestaw 5 drabinek sprawnościowych, bujaki sprężynowe, karuzelę, twister, huśtawkę podwójną z gniazdem);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plac wyposażono także                        w drewnianą altanę.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541149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Termin realizacji: </a:t>
            </a:r>
            <a:r>
              <a:rPr lang="pl-PL" dirty="0"/>
              <a:t>10.06.2016r. - 1.08.2016r.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Buglo Place Zabaw Sp. z o.o. Sp. k.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42722" y="619728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b="1" dirty="0"/>
              <a:t>	99 950,00 zł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402505" cy="3932194"/>
          </a:xfrm>
        </p:spPr>
      </p:pic>
    </p:spTree>
    <p:extLst>
      <p:ext uri="{BB962C8B-B14F-4D97-AF65-F5344CB8AC3E}">
        <p14:creationId xmlns:p14="http://schemas.microsoft.com/office/powerpoint/2010/main" val="327477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Zagospodarowanie terenu przeznaczonego </a:t>
            </a:r>
            <a:br>
              <a:rPr lang="pl-PL" dirty="0"/>
            </a:br>
            <a:r>
              <a:rPr lang="pl-PL" dirty="0"/>
              <a:t>pod plac rekreacyjny w miejscowości Pomysk Wielki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499992" y="1600200"/>
            <a:ext cx="4176464" cy="4565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Efekty realizacji inwestycji: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zagospodarowanie terenu                         o powierzchni ok. 700m</a:t>
            </a:r>
            <a:r>
              <a:rPr lang="pl-P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wraz z montażem elementów małej architektury(ławki, kosze, stojak na rowery);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chodnik z kostki brukowej betonowej  o powierzchni           ok. 115m</a:t>
            </a:r>
            <a:r>
              <a:rPr lang="pl-P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urządzeń sportowo- rekreacyjnych (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twister, narciarz, biegacz, wyciąg górny,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stepper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prasa nożna, motyl na pylonie);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urządzeń zabawkowych (sprężynowiec, huśtawka podwójna).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541149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Termin realizacji: </a:t>
            </a:r>
            <a:r>
              <a:rPr lang="pl-PL" dirty="0"/>
              <a:t>03.08.2016r. - 9.09.2016r.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BUILD Sp. z o.o.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44008" y="601166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b="1" dirty="0"/>
              <a:t>	89 321,78 zł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377571" cy="3566674"/>
          </a:xfrm>
        </p:spPr>
      </p:pic>
    </p:spTree>
    <p:extLst>
      <p:ext uri="{BB962C8B-B14F-4D97-AF65-F5344CB8AC3E}">
        <p14:creationId xmlns:p14="http://schemas.microsoft.com/office/powerpoint/2010/main" val="36216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 Zagospodarowanie terenu przeznaczonego </a:t>
            </a:r>
            <a:br>
              <a:rPr lang="pl-PL" dirty="0"/>
            </a:br>
            <a:r>
              <a:rPr lang="pl-PL" dirty="0"/>
              <a:t>pod plac rekreacyjny w miejscowości Rzepnica, przy ulicy Wieniawskiego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499992" y="1600200"/>
            <a:ext cx="4176464" cy="45651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Efekty realizacji inwestycji: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zagospodarowanie terenu                    o powierzchni ok. 542m</a:t>
            </a:r>
            <a:r>
              <a:rPr lang="pl-P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chodnik z kostki brukowej betonowej  o powierzchni ok. 42m</a:t>
            </a:r>
            <a:r>
              <a:rPr lang="pl-P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elementów małej architektury (ławki, stojak na rowery, kosz);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urządzeń sportowo- rekreacyjnych (stół do ping ponga, biegacz,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orbitrek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wioślarz, twister         i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na pylonie);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zamontowanie urządzeń zabawkowych (karuzela, sprężynowiec, huśtawka, zestaw zabawkowy);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ogrodzenie placu.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235" y="5134500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Termin realizacji: </a:t>
            </a:r>
            <a:r>
              <a:rPr lang="pl-PL" dirty="0"/>
              <a:t>01.08.2016r. - 29.08.2016r.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Klub Sportowy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Movement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„Pod Trzepakiem”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8824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l-PL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/>
              <a:t>88 680,00 zł 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66329" cy="3528392"/>
          </a:xfrm>
        </p:spPr>
      </p:pic>
    </p:spTree>
    <p:extLst>
      <p:ext uri="{BB962C8B-B14F-4D97-AF65-F5344CB8AC3E}">
        <p14:creationId xmlns:p14="http://schemas.microsoft.com/office/powerpoint/2010/main" val="105629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Zagospodarowanie terenu przeznaczonego pod plac sportowo-rekreacyjny                           w miejscowości Udorpie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662310" y="1556792"/>
            <a:ext cx="4086153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u="sng" dirty="0">
                <a:latin typeface="Arial" panose="020B0604020202020204" pitchFamily="34" charset="0"/>
                <a:cs typeface="Arial" pitchFamily="34" charset="0"/>
              </a:rPr>
              <a:t>W ramach  realizacji inwestycji zamontowano następujące elementy zielonej siłowni: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biegacz,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wahadło,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jeździec,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 err="1"/>
              <a:t>orbitrek</a:t>
            </a:r>
            <a:r>
              <a:rPr lang="pl-PL" sz="1900" dirty="0"/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prasa nożna,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wioślarz,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poręcze,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"/>
            </a:pPr>
            <a:r>
              <a:rPr lang="pl-PL" sz="1900" dirty="0"/>
              <a:t>rowerek.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7504" y="5143085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Termin realizacji: </a:t>
            </a:r>
            <a:r>
              <a:rPr lang="pl-PL" dirty="0"/>
              <a:t>10.06.2016r. - 26.07.2016r.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Wykonawca: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Fit Park Sp. z o.o. – Sp.k.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6054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l-PL" u="sng" dirty="0">
                <a:latin typeface="Arial" pitchFamily="34" charset="0"/>
                <a:cs typeface="Arial" pitchFamily="34" charset="0"/>
              </a:rPr>
              <a:t>Całkowita wartość zadania: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/>
              <a:t>16 728,00 zł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9" y="1844824"/>
            <a:ext cx="4422922" cy="3384376"/>
          </a:xfrm>
        </p:spPr>
      </p:pic>
    </p:spTree>
    <p:extLst>
      <p:ext uri="{BB962C8B-B14F-4D97-AF65-F5344CB8AC3E}">
        <p14:creationId xmlns:p14="http://schemas.microsoft.com/office/powerpoint/2010/main" val="888927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555</Words>
  <Application>Microsoft Office PowerPoint</Application>
  <PresentationFormat>Pokaz na ekranie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Wykusz</vt:lpstr>
      <vt:lpstr>Inwestycje Zrealizowane  w Gminie Bytów w ramach budżetu obywatelskiego  na rok 2016</vt:lpstr>
      <vt:lpstr>Przebudowa istniejącej drogi polegająca    na wykonaniu nawierzchni z kostki brukowej na ul. Naruszewicza w Bytowie</vt:lpstr>
      <vt:lpstr>Modernizacja drogi gminnej                            w miejscowości Mokrzyn w gminie Bytów</vt:lpstr>
      <vt:lpstr>Budowa, remont chodnika w pasie ulicy Racławickiej w Bytowie</vt:lpstr>
      <vt:lpstr>Budowa oświetlenia drogowego                 ul. Leśna w Udorpiu </vt:lpstr>
      <vt:lpstr>  Zagospodarowanie terenu przeznaczonego pod plac sportowo - rekreacyjny na osiedlu Jeziorki</vt:lpstr>
      <vt:lpstr>   Zagospodarowanie terenu przeznaczonego  pod plac rekreacyjny w miejscowości Pomysk Wielki </vt:lpstr>
      <vt:lpstr>  Zagospodarowanie terenu przeznaczonego  pod plac rekreacyjny w miejscowości Rzepnica, przy ulicy Wieniawskiego</vt:lpstr>
      <vt:lpstr>Zagospodarowanie terenu przeznaczonego pod plac sportowo-rekreacyjny                           w miejscowości Udorpie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p_marmolowski</dc:creator>
  <cp:lastModifiedBy>Urszula Szyszło</cp:lastModifiedBy>
  <cp:revision>227</cp:revision>
  <cp:lastPrinted>2016-11-25T08:24:15Z</cp:lastPrinted>
  <dcterms:modified xsi:type="dcterms:W3CDTF">2017-04-04T06:27:07Z</dcterms:modified>
</cp:coreProperties>
</file>